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115" d="100"/>
          <a:sy n="115" d="100"/>
        </p:scale>
        <p:origin x="372" y="1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89808C-E124-479E-A906-B46DEF3C2A16}" type="datetimeFigureOut">
              <a:rPr lang="ru-RU" smtClean="0"/>
              <a:t>21.03.2025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466F06-761F-43C5-B34C-55C14868071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0104016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89808C-E124-479E-A906-B46DEF3C2A16}" type="datetimeFigureOut">
              <a:rPr lang="ru-RU" smtClean="0"/>
              <a:t>21.03.2025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466F06-761F-43C5-B34C-55C14868071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9213305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89808C-E124-479E-A906-B46DEF3C2A16}" type="datetimeFigureOut">
              <a:rPr lang="ru-RU" smtClean="0"/>
              <a:t>21.03.2025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466F06-761F-43C5-B34C-55C14868071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0242222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89808C-E124-479E-A906-B46DEF3C2A16}" type="datetimeFigureOut">
              <a:rPr lang="ru-RU" smtClean="0"/>
              <a:t>21.03.2025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466F06-761F-43C5-B34C-55C14868071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9216026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89808C-E124-479E-A906-B46DEF3C2A16}" type="datetimeFigureOut">
              <a:rPr lang="ru-RU" smtClean="0"/>
              <a:t>21.03.2025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466F06-761F-43C5-B34C-55C14868071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3493099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89808C-E124-479E-A906-B46DEF3C2A16}" type="datetimeFigureOut">
              <a:rPr lang="ru-RU" smtClean="0"/>
              <a:t>21.03.2025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466F06-761F-43C5-B34C-55C14868071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7246166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89808C-E124-479E-A906-B46DEF3C2A16}" type="datetimeFigureOut">
              <a:rPr lang="ru-RU" smtClean="0"/>
              <a:t>21.03.2025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466F06-761F-43C5-B34C-55C14868071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9659324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89808C-E124-479E-A906-B46DEF3C2A16}" type="datetimeFigureOut">
              <a:rPr lang="ru-RU" smtClean="0"/>
              <a:t>21.03.2025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466F06-761F-43C5-B34C-55C14868071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0362793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89808C-E124-479E-A906-B46DEF3C2A16}" type="datetimeFigureOut">
              <a:rPr lang="ru-RU" smtClean="0"/>
              <a:t>21.03.2025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466F06-761F-43C5-B34C-55C14868071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2424238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89808C-E124-479E-A906-B46DEF3C2A16}" type="datetimeFigureOut">
              <a:rPr lang="ru-RU" smtClean="0"/>
              <a:t>21.03.2025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466F06-761F-43C5-B34C-55C14868071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0953407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89808C-E124-479E-A906-B46DEF3C2A16}" type="datetimeFigureOut">
              <a:rPr lang="ru-RU" smtClean="0"/>
              <a:t>21.03.2025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466F06-761F-43C5-B34C-55C14868071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8335127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389808C-E124-479E-A906-B46DEF3C2A16}" type="datetimeFigureOut">
              <a:rPr lang="ru-RU" smtClean="0"/>
              <a:t>21.03.2025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B466F06-761F-43C5-B34C-55C14868071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495224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7498" y="325867"/>
            <a:ext cx="11937003" cy="62062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11573899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Широкоэкранный</PresentationFormat>
  <Paragraphs>0</Paragraphs>
  <Slides>1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Тема Office</vt:lpstr>
      <vt:lpstr>Презентация PowerPoint</vt:lpstr>
    </vt:vector>
  </TitlesOfParts>
  <Company>diakov.net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Тарышкина Толунай Учураловна</dc:creator>
  <cp:lastModifiedBy>Тарышкина Толунай Учураловна</cp:lastModifiedBy>
  <cp:revision>1</cp:revision>
  <dcterms:created xsi:type="dcterms:W3CDTF">2025-03-21T02:51:28Z</dcterms:created>
  <dcterms:modified xsi:type="dcterms:W3CDTF">2025-03-21T02:51:59Z</dcterms:modified>
</cp:coreProperties>
</file>